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D6172-069C-4170-A00F-6DC8F8B62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18B01-84AC-4B79-90A4-ECBEC2BCB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E357B-A801-466D-A1A2-A2C17657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0F9A-2414-45D8-8E11-EDF7DADD2DD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F2283-A674-4996-85D8-0288AE4B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6BDC1-D8BB-4313-8CB2-1D7E067A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A7DA-51BB-47DF-85F6-FF7B0334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5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D7214-D81B-4447-8487-6B000531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EFA57-62CA-4474-9257-2419FB3C2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D9974-EAB9-47D2-AD17-E56D5D70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0F9A-2414-45D8-8E11-EDF7DADD2DD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0CEFC-E389-4BBD-BBE6-DF2A183E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90530-E337-47BC-A22A-E453AE9D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A7DA-51BB-47DF-85F6-FF7B0334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3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986606-52B2-4825-9A70-537045324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C1869-17E5-4FAE-8974-94AC104CC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3DC6A-0664-4BF3-AC1A-15AF3DBE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0F9A-2414-45D8-8E11-EDF7DADD2DD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33DAC-B3D1-451A-B8A9-635182F2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E52A3-A66E-49BD-8552-AC6A0C1C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A7DA-51BB-47DF-85F6-FF7B0334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2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12D3F-0554-482F-9AE1-D8057E66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C2EE1-BB7D-4760-A0B4-3C42FA7A5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7DDB0-5374-4F3A-B1D7-FD14CF6EA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0F9A-2414-45D8-8E11-EDF7DADD2DD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58A84-A09D-46A9-B623-4425C6AB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22313-2F82-4D76-8430-BDC9C0FB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A7DA-51BB-47DF-85F6-FF7B0334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6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5CD09-B259-4D5C-8007-BAB6BFF8B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61031-F8AC-49B8-A9B6-357F24215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0C194-0918-4A07-9619-814B3726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0F9A-2414-45D8-8E11-EDF7DADD2DD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423EF-1A76-415B-9E04-2381517D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87084-13A2-4673-B694-5A6DD00E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A7DA-51BB-47DF-85F6-FF7B0334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1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A949C-AA66-4AC6-B7FB-95856717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3B772-F56C-4EA6-9564-8955C026D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505B6-DB68-4504-9646-C01DD6F4D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6817E-A558-44A6-A519-07F8ADE9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0F9A-2414-45D8-8E11-EDF7DADD2DD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1151C-42EE-4DAB-B93E-B7712ED5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63BE8-6D14-4F3B-86ED-0D0280EE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A7DA-51BB-47DF-85F6-FF7B0334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1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C869-4CB1-40FC-B33E-54EDE857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615DF-F2D1-48B9-A7B6-BB959BC75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D208B-087E-4D32-9D15-8380F47BE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7BD29-33D6-494F-B30E-17FE82A2F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CF557-5E0E-42FC-BC0D-86E11BE07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AB0F4D-9F5A-4679-AE19-E7432875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0F9A-2414-45D8-8E11-EDF7DADD2DD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23034F-3010-4351-9F46-F67EAC176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9A2B42-9F44-4D44-BA8F-5FFBF381E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A7DA-51BB-47DF-85F6-FF7B0334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6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473E1-9B2D-4B65-8F92-C05F777E0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F2BADD-46B5-4106-9BFE-F5C9ED03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0F9A-2414-45D8-8E11-EDF7DADD2DD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F263C-609B-47AB-9EB4-05D6C5F4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9B3E7-0691-4100-9474-37C88F8D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A7DA-51BB-47DF-85F6-FF7B0334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4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94FE7C-93D1-417A-A364-9CF8B152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0F9A-2414-45D8-8E11-EDF7DADD2DD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80DB2D-997A-4D53-832C-210B3671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445F3-01DD-4638-980F-2F1EF400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A7DA-51BB-47DF-85F6-FF7B0334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5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84C16-2D28-41A0-B92F-2CAEE121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7B85-1D1D-4ECB-B4AA-C796458DD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FE254-9D59-4454-B682-AB0F2B875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10784-C2AE-4955-89A1-8681E184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0F9A-2414-45D8-8E11-EDF7DADD2DD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6BC0D-BCEF-4026-9367-6E3B6891F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A66BC-547B-4262-8A4D-14FDB62C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A7DA-51BB-47DF-85F6-FF7B0334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7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FD7CF-5E5A-456E-A2B5-AFA7624F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C5DDE-3F4B-4A87-A86E-E02E04F13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C49CE-F4E7-407D-AC77-E0928C3E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E78EA-4D76-4214-84FF-572D8B3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0F9A-2414-45D8-8E11-EDF7DADD2DD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85692-BAFA-4E83-AC0B-B2DD76D18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CDEC5-101D-453E-BDFC-14031F2D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A7DA-51BB-47DF-85F6-FF7B0334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1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F75CE5-35EF-432F-AB7C-3B9D7609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E2AA3-A495-4E37-A9CD-5E9F343EB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B841B-1BFD-459E-BA14-C2B08C3D6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00F9A-2414-45D8-8E11-EDF7DADD2DD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335C9-A878-490B-AC54-49BC56C21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D76BE-E4D7-44B6-A702-F668E6103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9A7DA-51BB-47DF-85F6-FF7B0334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9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87F8-A916-4CB6-A2E3-34E71FA3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Photovoice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7EDD7-90DD-4906-9159-33C612B35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49" y="1690688"/>
            <a:ext cx="10927702" cy="3870357"/>
          </a:xfrm>
        </p:spPr>
        <p:txBody>
          <a:bodyPr/>
          <a:lstStyle/>
          <a:p>
            <a:r>
              <a:rPr lang="en-US" dirty="0"/>
              <a:t>An innovative way to reflect, talk, learn, share, and make a difference for your community by using a camera to share your perspective and foster dialogue.</a:t>
            </a:r>
          </a:p>
          <a:p>
            <a:r>
              <a:rPr lang="en-US" dirty="0"/>
              <a:t>Steps may include: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Take photographs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Discuss photos &amp; initial experience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Caption the images based on probe questions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Discuss changes that could be made to the environment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90A79-6AEC-4BA2-B0AD-15FB4F0ACD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10"/>
          <a:stretch/>
        </p:blipFill>
        <p:spPr>
          <a:xfrm>
            <a:off x="9706111" y="4916129"/>
            <a:ext cx="2001649" cy="146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1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CCB3D-B930-4EB9-8296-A7FBB7B4A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251"/>
          </a:xfrm>
        </p:spPr>
        <p:txBody>
          <a:bodyPr>
            <a:normAutofit fontScale="90000"/>
          </a:bodyPr>
          <a:lstStyle/>
          <a:p>
            <a:r>
              <a:rPr lang="en-US" dirty="0"/>
              <a:t>Photovoice Example with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50D94-8A1C-425B-B70D-AB0B97F7C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81" y="4080387"/>
            <a:ext cx="11261700" cy="2481314"/>
          </a:xfrm>
        </p:spPr>
        <p:txBody>
          <a:bodyPr>
            <a:normAutofit/>
          </a:bodyPr>
          <a:lstStyle/>
          <a:p>
            <a:r>
              <a:rPr lang="en-US" dirty="0"/>
              <a:t>Is it walkable / is it unwalkable? Explain:</a:t>
            </a:r>
          </a:p>
          <a:p>
            <a:r>
              <a:rPr lang="en-US" dirty="0"/>
              <a:t>What would you keep that supports your walking? Explain:</a:t>
            </a:r>
          </a:p>
          <a:p>
            <a:r>
              <a:rPr lang="en-US" dirty="0"/>
              <a:t>What hinders your ability to walk? What would you change? Explain:</a:t>
            </a:r>
          </a:p>
          <a:p>
            <a:r>
              <a:rPr lang="en-US" dirty="0"/>
              <a:t>When taking these photos, how did you get from place to place? Walk, bike, skate, car ride, etc.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487A5-224A-4BEA-A90A-A923EE5F5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2" y="993740"/>
            <a:ext cx="5934269" cy="2920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ECE569-0695-45A1-9D53-E444F1C2B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631" y="1003012"/>
            <a:ext cx="5934269" cy="29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77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126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Photovoice is:</vt:lpstr>
      <vt:lpstr>Photovoice Example with Questions: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Gunderson, Emily M</dc:creator>
  <cp:lastModifiedBy>Gunderson, Emily M</cp:lastModifiedBy>
  <cp:revision>5</cp:revision>
  <dcterms:created xsi:type="dcterms:W3CDTF">2021-06-09T13:15:21Z</dcterms:created>
  <dcterms:modified xsi:type="dcterms:W3CDTF">2021-06-09T13:55:33Z</dcterms:modified>
</cp:coreProperties>
</file>