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f54c69ebf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f54c69ebf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f315b55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f315b55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f54c69eb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f54c69eb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f315b553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f315b553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717950" y="1504732"/>
            <a:ext cx="5708100" cy="1202100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WoW-E Youth Session #2</a:t>
            </a:r>
            <a:endParaRPr sz="35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Mapping Activity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140575" y="3211250"/>
            <a:ext cx="126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9, 2021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005" y="4587400"/>
            <a:ext cx="1044989" cy="4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75" y="4499285"/>
            <a:ext cx="1045000" cy="49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763700" y="800500"/>
            <a:ext cx="76740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121" y="1"/>
            <a:ext cx="50764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45175" y="165925"/>
            <a:ext cx="1524300" cy="400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Zapata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28150" y="653300"/>
            <a:ext cx="1669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annotate function, put a stamp somewhere you can be physically active.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005" y="4587400"/>
            <a:ext cx="1044989" cy="4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175" y="4499285"/>
            <a:ext cx="1045000" cy="49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763700" y="800500"/>
            <a:ext cx="76740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121" y="1"/>
            <a:ext cx="50764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45175" y="165925"/>
            <a:ext cx="1524300" cy="400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Zapata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28150" y="653300"/>
            <a:ext cx="1669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annotate function, put a stamp somewhere you can buy healthy food.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005" y="4587400"/>
            <a:ext cx="1044989" cy="4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175" y="4499285"/>
            <a:ext cx="1045000" cy="49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145175" y="165925"/>
            <a:ext cx="1524300" cy="400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Laredo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28150" y="653300"/>
            <a:ext cx="1669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annotate function, put a stamp somewhere you can be physically active.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0" y="3939701"/>
            <a:ext cx="1044989" cy="4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75" y="4499285"/>
            <a:ext cx="1045000" cy="49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D6237-FF81-4653-B732-46A69C1F1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645" y="47839"/>
            <a:ext cx="7176355" cy="51448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108942" y="120898"/>
            <a:ext cx="1524300" cy="400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Laredo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79786" y="642908"/>
            <a:ext cx="1669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Using the annotate function, put a stamp somewhere you can buy healthy food.</a:t>
            </a:r>
            <a:endParaRPr dirty="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42" y="3957019"/>
            <a:ext cx="1044989" cy="4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75" y="4499285"/>
            <a:ext cx="1045000" cy="49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63C443-0FAC-46AF-9F3B-CB89A1DEE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546" y="-7328"/>
            <a:ext cx="7176355" cy="5144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75</Words>
  <Application>Microsoft Office PowerPoint</Application>
  <PresentationFormat>On-screen Show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WoW-E Youth Session #2 Mapping Activity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WoW-E Youth Session #2 Mapping Activity</dc:title>
  <dc:creator>kelse</dc:creator>
  <cp:lastModifiedBy>kelseyecoats@gmail.com</cp:lastModifiedBy>
  <cp:revision>2</cp:revision>
  <dcterms:modified xsi:type="dcterms:W3CDTF">2021-06-09T16:26:38Z</dcterms:modified>
</cp:coreProperties>
</file>